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949" r:id="rId2"/>
    <p:sldId id="950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FE4"/>
    <a:srgbClr val="65A085"/>
    <a:srgbClr val="75B999"/>
    <a:srgbClr val="E1F7E9"/>
    <a:srgbClr val="D8EFE4"/>
    <a:srgbClr val="75B998"/>
    <a:srgbClr val="71B5BD"/>
    <a:srgbClr val="009A92"/>
    <a:srgbClr val="404040"/>
    <a:srgbClr val="D6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81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91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08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7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tiff"/><Relationship Id="rId20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tiff"/><Relationship Id="rId20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1B5BC"/>
          </a:solidFill>
          <a:ln w="76200" cap="rnd">
            <a:solidFill>
              <a:srgbClr val="71B5B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1B5BC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4517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をご準備ください。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1B5BC"/>
              </a:gs>
              <a:gs pos="0">
                <a:srgbClr val="D8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C"/>
                </a:gs>
                <a:gs pos="100000">
                  <a:srgbClr val="D8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45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1B5BD"/>
              </a:gs>
              <a:gs pos="0">
                <a:srgbClr val="D9ECED"/>
              </a:gs>
            </a:gsLst>
            <a:lin ang="16200000" scaled="1"/>
          </a:gradFill>
          <a:ln w="76200" cap="rnd">
            <a:gradFill>
              <a:gsLst>
                <a:gs pos="0">
                  <a:srgbClr val="71B5BD"/>
                </a:gs>
                <a:gs pos="97000">
                  <a:srgbClr val="D9EC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7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6FB3BB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578D94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6FB3BB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6FB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6FB3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6FB3BB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6FB3BB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1A8F1C41-8B46-AEE0-9345-9395734EB7D8}"/>
              </a:ext>
            </a:extLst>
          </p:cNvPr>
          <p:cNvSpPr/>
          <p:nvPr/>
        </p:nvSpPr>
        <p:spPr>
          <a:xfrm>
            <a:off x="2669691" y="446799"/>
            <a:ext cx="1914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TOKYO MX</a:t>
            </a:r>
          </a:p>
        </p:txBody>
      </p:sp>
      <p:pic>
        <p:nvPicPr>
          <p:cNvPr id="141" name="図 140">
            <a:extLst>
              <a:ext uri="{FF2B5EF4-FFF2-40B4-BE49-F238E27FC236}">
                <a16:creationId xmlns:a16="http://schemas.microsoft.com/office/drawing/2014/main" id="{A3E5D286-F9CB-F9C0-09D8-003AE67088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20" y="97055"/>
            <a:ext cx="824499" cy="247348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7481118D-6DAA-1141-A419-27CC0963779A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769442A7-C794-A54E-9657-0F08552045E4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0B6B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68" name="角丸四角形 204">
            <a:extLst>
              <a:ext uri="{FF2B5EF4-FFF2-40B4-BE49-F238E27FC236}">
                <a16:creationId xmlns:a16="http://schemas.microsoft.com/office/drawing/2014/main" id="{EA5DAD3B-C019-434F-A998-AAB42D6C43B7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1" name="台形 170">
            <a:extLst>
              <a:ext uri="{FF2B5EF4-FFF2-40B4-BE49-F238E27FC236}">
                <a16:creationId xmlns:a16="http://schemas.microsoft.com/office/drawing/2014/main" id="{28FE957D-C2AC-9542-A3BC-E71912926E93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588C94"/>
          </a:solidFill>
          <a:ln w="57150" cap="rnd">
            <a:solidFill>
              <a:srgbClr val="588C9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F6BAA042-7A55-194F-A686-218FF21882F0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73" name="角丸四角形 204">
            <a:extLst>
              <a:ext uri="{FF2B5EF4-FFF2-40B4-BE49-F238E27FC236}">
                <a16:creationId xmlns:a16="http://schemas.microsoft.com/office/drawing/2014/main" id="{0CBAADC8-C765-D14D-AC75-22CAD5958F32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2923742B-7BC7-A242-B1A7-AC2E0D352221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75" name="ホームベース 136">
              <a:extLst>
                <a:ext uri="{FF2B5EF4-FFF2-40B4-BE49-F238E27FC236}">
                  <a16:creationId xmlns:a16="http://schemas.microsoft.com/office/drawing/2014/main" id="{FC12E383-AC55-3C49-B28C-88CBF047C543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6" name="ホームベース 141">
              <a:extLst>
                <a:ext uri="{FF2B5EF4-FFF2-40B4-BE49-F238E27FC236}">
                  <a16:creationId xmlns:a16="http://schemas.microsoft.com/office/drawing/2014/main" id="{913179E2-C5B3-0046-BED0-CCDB882AFC09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7" name="片側の 2 つの角を丸めた四角形 131">
            <a:extLst>
              <a:ext uri="{FF2B5EF4-FFF2-40B4-BE49-F238E27FC236}">
                <a16:creationId xmlns:a16="http://schemas.microsoft.com/office/drawing/2014/main" id="{D55A8CBE-7DCD-6647-8797-8963FA9E6FFC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ホームベース 142">
            <a:extLst>
              <a:ext uri="{FF2B5EF4-FFF2-40B4-BE49-F238E27FC236}">
                <a16:creationId xmlns:a16="http://schemas.microsoft.com/office/drawing/2014/main" id="{6739DBF3-7215-6741-8344-DB99316B0746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9" name="片側の 2 つの角を丸めた四角形 123">
            <a:extLst>
              <a:ext uri="{FF2B5EF4-FFF2-40B4-BE49-F238E27FC236}">
                <a16:creationId xmlns:a16="http://schemas.microsoft.com/office/drawing/2014/main" id="{D44E4A50-EAD0-4243-AD22-573A988EAAE6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05476A57-AA23-7A45-B8CE-6F1479616433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909C1722-6A23-2242-BFCD-8322E6757F06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2" name="円/楕円 162">
            <a:extLst>
              <a:ext uri="{FF2B5EF4-FFF2-40B4-BE49-F238E27FC236}">
                <a16:creationId xmlns:a16="http://schemas.microsoft.com/office/drawing/2014/main" id="{CC41F973-CA6D-0441-8A78-C0307D7A236D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47E01B79-7240-E044-AE0F-EF7D1319C26D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3F40A1B1-CC06-A94B-A48A-30FF17D15719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5" name="ホームベース 142">
            <a:extLst>
              <a:ext uri="{FF2B5EF4-FFF2-40B4-BE49-F238E27FC236}">
                <a16:creationId xmlns:a16="http://schemas.microsoft.com/office/drawing/2014/main" id="{EC923C1C-1F94-A743-84D6-155BECE78D17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6" name="片側の 2 つの角を丸めた四角形 123">
            <a:extLst>
              <a:ext uri="{FF2B5EF4-FFF2-40B4-BE49-F238E27FC236}">
                <a16:creationId xmlns:a16="http://schemas.microsoft.com/office/drawing/2014/main" id="{36DCEDFC-2237-074F-B491-BA899B4AF444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ADFD1FF0-2F6D-BA44-96B7-13D31FC82045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45A8ED54-7CD9-0848-9ACD-14FF7CD94944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D78FA4EA-F2FD-BE4A-92CB-2734D8BB43D0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1F13C0F5-D6D3-804E-892E-48F352F325F6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A4F9488F-A925-F74E-A207-A33E50BD19D5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BC66A09E-17B5-434E-AD7D-652232E65BFA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E84EEB49-E71F-5141-BEF9-5A5F5A9BA1BF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95" name="台形 194">
              <a:extLst>
                <a:ext uri="{FF2B5EF4-FFF2-40B4-BE49-F238E27FC236}">
                  <a16:creationId xmlns:a16="http://schemas.microsoft.com/office/drawing/2014/main" id="{FFBF987F-53C8-104E-A12D-3C371B6E4EFD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テキスト ボックス 195">
              <a:extLst>
                <a:ext uri="{FF2B5EF4-FFF2-40B4-BE49-F238E27FC236}">
                  <a16:creationId xmlns:a16="http://schemas.microsoft.com/office/drawing/2014/main" id="{109465E8-BF62-7B4E-8C7E-E4AA67291EA1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DD7516DC-7B3D-B042-9605-5B0C567B9DE7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98" name="台形 197">
              <a:extLst>
                <a:ext uri="{FF2B5EF4-FFF2-40B4-BE49-F238E27FC236}">
                  <a16:creationId xmlns:a16="http://schemas.microsoft.com/office/drawing/2014/main" id="{37F18F66-911A-8B4F-8205-BF1C727BFE24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4D8D83A7-141A-834D-B0C4-435D358502B1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0" name="グループ化 199">
            <a:extLst>
              <a:ext uri="{FF2B5EF4-FFF2-40B4-BE49-F238E27FC236}">
                <a16:creationId xmlns:a16="http://schemas.microsoft.com/office/drawing/2014/main" id="{E19C3D68-232B-344F-996D-AFF98ED8C5E8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1" name="台形 200">
              <a:extLst>
                <a:ext uri="{FF2B5EF4-FFF2-40B4-BE49-F238E27FC236}">
                  <a16:creationId xmlns:a16="http://schemas.microsoft.com/office/drawing/2014/main" id="{B3DA47A2-6F6B-FF48-9F06-CA410892B700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0B6BD"/>
            </a:solidFill>
            <a:ln w="57150" cap="rnd">
              <a:solidFill>
                <a:srgbClr val="70B5B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ED59F23C-B6D1-494D-A677-A5F5E407DCBD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03" name="円/楕円 202">
            <a:extLst>
              <a:ext uri="{FF2B5EF4-FFF2-40B4-BE49-F238E27FC236}">
                <a16:creationId xmlns:a16="http://schemas.microsoft.com/office/drawing/2014/main" id="{EA8305E0-E484-9046-8496-FA5930079D5C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04" name="円/楕円 203">
            <a:extLst>
              <a:ext uri="{FF2B5EF4-FFF2-40B4-BE49-F238E27FC236}">
                <a16:creationId xmlns:a16="http://schemas.microsoft.com/office/drawing/2014/main" id="{0B312AC3-66E2-EC45-94A4-E8F7A09669FC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DA61AA7B-4060-3F40-A8D6-C180B3A204EE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0AEDB49D-3027-714C-A0F6-BE956E93839E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>
            <a:extLst>
              <a:ext uri="{FF2B5EF4-FFF2-40B4-BE49-F238E27FC236}">
                <a16:creationId xmlns:a16="http://schemas.microsoft.com/office/drawing/2014/main" id="{55A19C3E-7406-3E42-B009-CF66BF0C5E18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円/楕円 279">
            <a:extLst>
              <a:ext uri="{FF2B5EF4-FFF2-40B4-BE49-F238E27FC236}">
                <a16:creationId xmlns:a16="http://schemas.microsoft.com/office/drawing/2014/main" id="{4C2FDF89-A34A-E44D-A3AE-A79F1D580BE2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176B1A72-A872-AD44-8A75-054B2A27A92C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1DA0C4F8-8966-EB4F-B0A8-C1A323D5B8DC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516572E7-FD1E-6143-AEAF-EF144B8062F7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9A1A4D7C-D795-EA44-952E-71362D9C8FB7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557CDBFB-9E12-834F-8279-7D11D00AD540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円/楕円 279">
            <a:extLst>
              <a:ext uri="{FF2B5EF4-FFF2-40B4-BE49-F238E27FC236}">
                <a16:creationId xmlns:a16="http://schemas.microsoft.com/office/drawing/2014/main" id="{F5EE7E9E-34FD-3C45-8C03-45671D6F590F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F3CC0365-9027-5146-AD74-8DF4B7396AB0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F31A4F1B-9FFB-8549-A471-3673F4063941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18" name="直線コネクタ 217">
            <a:extLst>
              <a:ext uri="{FF2B5EF4-FFF2-40B4-BE49-F238E27FC236}">
                <a16:creationId xmlns:a16="http://schemas.microsoft.com/office/drawing/2014/main" id="{245B6B4A-B0E0-984E-8BA1-324BD1D9FBB0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3AF11953-D5C9-1C4A-8D91-DFE0EF453F60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B67A27FC-22B2-C94B-A966-6A51EADA81B0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円/楕円 279">
            <a:extLst>
              <a:ext uri="{FF2B5EF4-FFF2-40B4-BE49-F238E27FC236}">
                <a16:creationId xmlns:a16="http://schemas.microsoft.com/office/drawing/2014/main" id="{DB05B3BA-DCE8-4B4E-86EC-DBC63CAEFC04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ED9596F2-00B5-EA42-9A0A-7281FEFCEA76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434914AF-2918-C543-912C-70649C690B78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CA4BF557-7ABD-E844-A5B1-87950D23CB4E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B4156D16-465A-D642-9470-F8C3D63F099C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B7FD1DD4-1A1B-6946-910A-9E880965D5BC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円/楕円 279">
            <a:extLst>
              <a:ext uri="{FF2B5EF4-FFF2-40B4-BE49-F238E27FC236}">
                <a16:creationId xmlns:a16="http://schemas.microsoft.com/office/drawing/2014/main" id="{B3804D58-8F58-184F-AED3-1ECABACF02D2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0B6BD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0B6BD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A7FB6D86-8805-8D4B-8B83-8D0CE98930DB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57FBD02F-DB3E-A342-8A33-D5BC51EB9048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DC96CCDC-EACD-E148-B5E7-1E6B05833662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31" name="図 230">
              <a:extLst>
                <a:ext uri="{FF2B5EF4-FFF2-40B4-BE49-F238E27FC236}">
                  <a16:creationId xmlns:a16="http://schemas.microsoft.com/office/drawing/2014/main" id="{B50A4BBB-2293-6C42-9F30-15803AACE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32" name="正方形/長方形 231">
              <a:extLst>
                <a:ext uri="{FF2B5EF4-FFF2-40B4-BE49-F238E27FC236}">
                  <a16:creationId xmlns:a16="http://schemas.microsoft.com/office/drawing/2014/main" id="{4EAC28D6-18F5-6E4B-81A2-A90030923865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3" name="図 232">
              <a:extLst>
                <a:ext uri="{FF2B5EF4-FFF2-40B4-BE49-F238E27FC236}">
                  <a16:creationId xmlns:a16="http://schemas.microsoft.com/office/drawing/2014/main" id="{9F74C4A4-D7DB-304C-9328-0D74D5A02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34" name="図 233">
              <a:extLst>
                <a:ext uri="{FF2B5EF4-FFF2-40B4-BE49-F238E27FC236}">
                  <a16:creationId xmlns:a16="http://schemas.microsoft.com/office/drawing/2014/main" id="{0DA7FF62-861A-AE40-A765-229157EEF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35" name="正方形/長方形 234">
              <a:extLst>
                <a:ext uri="{FF2B5EF4-FFF2-40B4-BE49-F238E27FC236}">
                  <a16:creationId xmlns:a16="http://schemas.microsoft.com/office/drawing/2014/main" id="{B97E6BDF-6F6D-8E42-8974-7307E0F97BDB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B2D17CDE-239F-5241-8B87-262A2EBAF873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37" name="図 236">
              <a:extLst>
                <a:ext uri="{FF2B5EF4-FFF2-40B4-BE49-F238E27FC236}">
                  <a16:creationId xmlns:a16="http://schemas.microsoft.com/office/drawing/2014/main" id="{9966B355-1E3D-AC4A-A9D4-B995B2B76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38" name="正方形/長方形 237">
              <a:extLst>
                <a:ext uri="{FF2B5EF4-FFF2-40B4-BE49-F238E27FC236}">
                  <a16:creationId xmlns:a16="http://schemas.microsoft.com/office/drawing/2014/main" id="{7E61EEE9-B49B-BD45-B4BC-65AAD3CA0C98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>
            <a:extLst>
              <a:ext uri="{FF2B5EF4-FFF2-40B4-BE49-F238E27FC236}">
                <a16:creationId xmlns:a16="http://schemas.microsoft.com/office/drawing/2014/main" id="{D410355C-AA63-9640-B169-D8FEA9DC481F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40" name="図 239">
              <a:extLst>
                <a:ext uri="{FF2B5EF4-FFF2-40B4-BE49-F238E27FC236}">
                  <a16:creationId xmlns:a16="http://schemas.microsoft.com/office/drawing/2014/main" id="{578CFE98-96E7-7847-8945-90E80414A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1" name="正方形/長方形 240">
              <a:extLst>
                <a:ext uri="{FF2B5EF4-FFF2-40B4-BE49-F238E27FC236}">
                  <a16:creationId xmlns:a16="http://schemas.microsoft.com/office/drawing/2014/main" id="{59D9011C-3AA3-A147-BFD6-8A048E80675A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FFE3EA3C-DD83-E34C-B3BD-DA6EBD608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3" name="図 242">
              <a:extLst>
                <a:ext uri="{FF2B5EF4-FFF2-40B4-BE49-F238E27FC236}">
                  <a16:creationId xmlns:a16="http://schemas.microsoft.com/office/drawing/2014/main" id="{F5C4ACB1-9C79-C341-88FC-FC4A1913C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4" name="正方形/長方形 243">
              <a:extLst>
                <a:ext uri="{FF2B5EF4-FFF2-40B4-BE49-F238E27FC236}">
                  <a16:creationId xmlns:a16="http://schemas.microsoft.com/office/drawing/2014/main" id="{9C4274EF-47F5-054B-AE0F-E0ED4AAE2B6F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5" name="グループ化 244">
            <a:extLst>
              <a:ext uri="{FF2B5EF4-FFF2-40B4-BE49-F238E27FC236}">
                <a16:creationId xmlns:a16="http://schemas.microsoft.com/office/drawing/2014/main" id="{94182CE7-DBC7-2748-A931-4DDAAD8211CD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46" name="図 245">
              <a:extLst>
                <a:ext uri="{FF2B5EF4-FFF2-40B4-BE49-F238E27FC236}">
                  <a16:creationId xmlns:a16="http://schemas.microsoft.com/office/drawing/2014/main" id="{0A913FCD-C67D-5B46-BBD6-0FD2049A1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7" name="正方形/長方形 246">
              <a:extLst>
                <a:ext uri="{FF2B5EF4-FFF2-40B4-BE49-F238E27FC236}">
                  <a16:creationId xmlns:a16="http://schemas.microsoft.com/office/drawing/2014/main" id="{B26E6C62-2E6C-8042-B4BF-2AB94B8CE572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48C8B651-5FEB-1745-A07E-6F6AA09925A3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49" name="図 248">
              <a:extLst>
                <a:ext uri="{FF2B5EF4-FFF2-40B4-BE49-F238E27FC236}">
                  <a16:creationId xmlns:a16="http://schemas.microsoft.com/office/drawing/2014/main" id="{12DAFDCC-E79B-014A-8A81-D3018234D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0" name="正方形/長方形 249">
              <a:extLst>
                <a:ext uri="{FF2B5EF4-FFF2-40B4-BE49-F238E27FC236}">
                  <a16:creationId xmlns:a16="http://schemas.microsoft.com/office/drawing/2014/main" id="{079EB50E-12E3-284C-8E81-D41A51E1C550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921AF3F3-37A2-5646-8C28-F1705BAA0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3F2A34B8-31C8-F047-9713-C41629B7A9C3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正方形/長方形 252">
              <a:extLst>
                <a:ext uri="{FF2B5EF4-FFF2-40B4-BE49-F238E27FC236}">
                  <a16:creationId xmlns:a16="http://schemas.microsoft.com/office/drawing/2014/main" id="{89FB8AB0-75C0-AE4F-B8AE-4770DA3B4155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2A0746A9-4377-7B43-9698-CEF1EA22A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3546D4FD-D5D6-D347-88A5-908A50115C08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正方形/長方形 255">
              <a:extLst>
                <a:ext uri="{FF2B5EF4-FFF2-40B4-BE49-F238E27FC236}">
                  <a16:creationId xmlns:a16="http://schemas.microsoft.com/office/drawing/2014/main" id="{346EDC0A-8BCF-5B44-9C18-3B9E125B7567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A04EFFB1-D905-4649-913B-C65DB5CCF1BA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58" name="図 257">
              <a:extLst>
                <a:ext uri="{FF2B5EF4-FFF2-40B4-BE49-F238E27FC236}">
                  <a16:creationId xmlns:a16="http://schemas.microsoft.com/office/drawing/2014/main" id="{38D25157-3579-084C-AAD0-C05A39C42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59" name="正方形/長方形 258">
              <a:extLst>
                <a:ext uri="{FF2B5EF4-FFF2-40B4-BE49-F238E27FC236}">
                  <a16:creationId xmlns:a16="http://schemas.microsoft.com/office/drawing/2014/main" id="{0EC8ECC9-F128-CD43-BF73-3BBF3ED2231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0" name="台形 259">
            <a:extLst>
              <a:ext uri="{FF2B5EF4-FFF2-40B4-BE49-F238E27FC236}">
                <a16:creationId xmlns:a16="http://schemas.microsoft.com/office/drawing/2014/main" id="{BFC9026D-A965-A04C-A33D-B560D6A3C78A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DA1E08B6-2662-5E40-A213-733E3E1779FD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62" name="円/楕円 261">
            <a:extLst>
              <a:ext uri="{FF2B5EF4-FFF2-40B4-BE49-F238E27FC236}">
                <a16:creationId xmlns:a16="http://schemas.microsoft.com/office/drawing/2014/main" id="{199B7819-9ADD-E042-9D3A-0B1B056E2DC5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0B6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0B6BD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3" name="十字形 262">
            <a:extLst>
              <a:ext uri="{FF2B5EF4-FFF2-40B4-BE49-F238E27FC236}">
                <a16:creationId xmlns:a16="http://schemas.microsoft.com/office/drawing/2014/main" id="{C5A69984-A0A4-6747-952E-C3AF091CB820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4" name="角丸四角形 204">
            <a:extLst>
              <a:ext uri="{FF2B5EF4-FFF2-40B4-BE49-F238E27FC236}">
                <a16:creationId xmlns:a16="http://schemas.microsoft.com/office/drawing/2014/main" id="{5D0B507E-82E9-FF44-B0E4-FD92C64115BF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EC50A6A9-9F6C-FD4E-A588-D93B9A2DD1B2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6" name="三角形 265">
            <a:extLst>
              <a:ext uri="{FF2B5EF4-FFF2-40B4-BE49-F238E27FC236}">
                <a16:creationId xmlns:a16="http://schemas.microsoft.com/office/drawing/2014/main" id="{635258DA-5859-7543-B138-6FDD01A4594B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0267ED0C-A2A4-6448-80F3-A25ADEC48D85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68" name="角丸四角形 380">
            <a:extLst>
              <a:ext uri="{FF2B5EF4-FFF2-40B4-BE49-F238E27FC236}">
                <a16:creationId xmlns:a16="http://schemas.microsoft.com/office/drawing/2014/main" id="{48195153-CA38-2647-BC08-6C98921B4FDB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9" name="Text Box 11">
            <a:extLst>
              <a:ext uri="{FF2B5EF4-FFF2-40B4-BE49-F238E27FC236}">
                <a16:creationId xmlns:a16="http://schemas.microsoft.com/office/drawing/2014/main" id="{7A46B312-E787-1D43-8F7C-DC30A4A6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1" name="Text Box 11">
            <a:extLst>
              <a:ext uri="{FF2B5EF4-FFF2-40B4-BE49-F238E27FC236}">
                <a16:creationId xmlns:a16="http://schemas.microsoft.com/office/drawing/2014/main" id="{5C0D2EDD-3F2E-9043-BE81-4BA8537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1B62DADB-6876-CB4B-8E80-D54986EE3F0C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10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5" name="角丸四角形 274">
            <a:extLst>
              <a:ext uri="{FF2B5EF4-FFF2-40B4-BE49-F238E27FC236}">
                <a16:creationId xmlns:a16="http://schemas.microsoft.com/office/drawing/2014/main" id="{5EF8634D-B490-6A41-A72A-C270A750D022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76" name="角丸四角形 275">
            <a:extLst>
              <a:ext uri="{FF2B5EF4-FFF2-40B4-BE49-F238E27FC236}">
                <a16:creationId xmlns:a16="http://schemas.microsoft.com/office/drawing/2014/main" id="{F6D7812D-180D-FC4C-BE5F-64D2DDD12449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8E66539E-681F-4946-B7C5-E7CAF2011EC1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FE36FCF9-6939-8D4D-ADF4-9C6F8C5673C6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279" name="正方形/長方形 278">
              <a:extLst>
                <a:ext uri="{FF2B5EF4-FFF2-40B4-BE49-F238E27FC236}">
                  <a16:creationId xmlns:a16="http://schemas.microsoft.com/office/drawing/2014/main" id="{2CE079CE-C8F3-EF4A-873C-EACE39626DEF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80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441C0855-B8CB-5741-BC44-2AE73AE7D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700BBF0D-1179-194C-9951-4EF804E4CCF7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 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FDD2AC84-C725-FA4D-A27E-B0E58636F0A1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285" name="図 284">
            <a:extLst>
              <a:ext uri="{FF2B5EF4-FFF2-40B4-BE49-F238E27FC236}">
                <a16:creationId xmlns:a16="http://schemas.microsoft.com/office/drawing/2014/main" id="{FFFCDE7B-007D-A940-BDE4-45EDB32108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036" y="3809529"/>
            <a:ext cx="748391" cy="224517"/>
          </a:xfrm>
          <a:prstGeom prst="rect">
            <a:avLst/>
          </a:prstGeom>
        </p:spPr>
      </p:pic>
      <p:cxnSp>
        <p:nvCxnSpPr>
          <p:cNvPr id="281" name="直線コネクタ 280">
            <a:extLst>
              <a:ext uri="{FF2B5EF4-FFF2-40B4-BE49-F238E27FC236}">
                <a16:creationId xmlns:a16="http://schemas.microsoft.com/office/drawing/2014/main" id="{B36ECC8A-1C32-384B-807C-F21E04FB9597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1B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1B5BD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1B5B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1B5BD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71B5BD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1,000,00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5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75B999"/>
          </a:solidFill>
          <a:ln w="7620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75B999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64998A32-E72A-A94E-81EA-BE30409A80F2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Picture 4" descr="「ヤフーロゴ」の画像検索結果">
            <a:hlinkClick r:id="rId4"/>
            <a:extLst>
              <a:ext uri="{FF2B5EF4-FFF2-40B4-BE49-F238E27FC236}">
                <a16:creationId xmlns:a16="http://schemas.microsoft.com/office/drawing/2014/main" id="{46B96818-4BB0-0F4C-9123-89F71D470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75566" y="132399"/>
            <a:ext cx="669243" cy="210957"/>
          </a:xfrm>
          <a:prstGeom prst="rect">
            <a:avLst/>
          </a:prstGeom>
          <a:noFill/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671F2E73-B8CC-4730-9A68-9CDAB885CA7D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EC8A487C-F83F-4398-9B22-3D0AA388249F}"/>
              </a:ext>
            </a:extLst>
          </p:cNvPr>
          <p:cNvCxnSpPr>
            <a:cxnSpLocks/>
          </p:cNvCxnSpPr>
          <p:nvPr/>
        </p:nvCxnSpPr>
        <p:spPr>
          <a:xfrm>
            <a:off x="804971" y="6270715"/>
            <a:ext cx="4605411" cy="9381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3DEE7E4E-6210-431F-A665-265F5F3E7FC0}"/>
              </a:ext>
            </a:extLst>
          </p:cNvPr>
          <p:cNvSpPr/>
          <p:nvPr/>
        </p:nvSpPr>
        <p:spPr>
          <a:xfrm flipV="1">
            <a:off x="361191" y="5905112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50967771-B26F-4F22-804B-E85B04B4507E}"/>
              </a:ext>
            </a:extLst>
          </p:cNvPr>
          <p:cNvCxnSpPr>
            <a:cxnSpLocks/>
          </p:cNvCxnSpPr>
          <p:nvPr/>
        </p:nvCxnSpPr>
        <p:spPr>
          <a:xfrm flipV="1">
            <a:off x="361585" y="5896490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平行四辺形 168">
            <a:extLst>
              <a:ext uri="{FF2B5EF4-FFF2-40B4-BE49-F238E27FC236}">
                <a16:creationId xmlns:a16="http://schemas.microsoft.com/office/drawing/2014/main" id="{63DC1405-71D3-464D-BD09-404FB512C63E}"/>
              </a:ext>
            </a:extLst>
          </p:cNvPr>
          <p:cNvSpPr/>
          <p:nvPr/>
        </p:nvSpPr>
        <p:spPr>
          <a:xfrm>
            <a:off x="177693" y="5888277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CCD03D81-A97A-4070-A804-F93F52838D32}"/>
              </a:ext>
            </a:extLst>
          </p:cNvPr>
          <p:cNvSpPr txBox="1"/>
          <p:nvPr/>
        </p:nvSpPr>
        <p:spPr>
          <a:xfrm>
            <a:off x="193832" y="5781904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C1C7591A-3AA3-43D3-86F4-68F700F766D7}"/>
              </a:ext>
            </a:extLst>
          </p:cNvPr>
          <p:cNvSpPr txBox="1"/>
          <p:nvPr/>
        </p:nvSpPr>
        <p:spPr>
          <a:xfrm>
            <a:off x="967805" y="5966128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8DEAC6C-6D8F-4E13-9192-93C433C92686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697692B6-50F0-404E-AB5A-F0E47E33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F48DF35B-1B29-4239-9E02-91DC2D8874DB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35F3B1F1-0DD1-4885-8524-DC55223DC828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0FF526-9746-1436-EEC5-0C99D3FC0BD1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C9DB9FF-A676-341D-FE31-479929AD6AD5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平行四辺形 45">
            <a:extLst>
              <a:ext uri="{FF2B5EF4-FFF2-40B4-BE49-F238E27FC236}">
                <a16:creationId xmlns:a16="http://schemas.microsoft.com/office/drawing/2014/main" id="{A721A1DC-9C4E-5215-7606-5A8F839DD1DC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100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C2E8166-8234-4FF8-40B5-9EB11C9F3C9B}"/>
              </a:ext>
            </a:extLst>
          </p:cNvPr>
          <p:cNvSpPr txBox="1"/>
          <p:nvPr/>
        </p:nvSpPr>
        <p:spPr>
          <a:xfrm>
            <a:off x="193832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A94C4B-2D81-2530-900F-D5B69A4EC262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1F7E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F614F3-0445-A483-E631-2D476DF7B2B8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65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辺形 58">
            <a:extLst>
              <a:ext uri="{FF2B5EF4-FFF2-40B4-BE49-F238E27FC236}">
                <a16:creationId xmlns:a16="http://schemas.microsoft.com/office/drawing/2014/main" id="{0C8047D0-E91B-729B-F54F-46BECDA4F027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75B999"/>
              </a:gs>
              <a:gs pos="0">
                <a:srgbClr val="E1F7E9"/>
              </a:gs>
            </a:gsLst>
            <a:lin ang="16200000" scaled="1"/>
          </a:gradFill>
          <a:ln w="76200" cap="rnd">
            <a:gradFill>
              <a:gsLst>
                <a:gs pos="0">
                  <a:srgbClr val="75B999"/>
                </a:gs>
                <a:gs pos="97000">
                  <a:srgbClr val="E1F7E9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4881D68-12ED-EA9E-AE28-735CC6A0477F}"/>
              </a:ext>
            </a:extLst>
          </p:cNvPr>
          <p:cNvSpPr txBox="1"/>
          <p:nvPr/>
        </p:nvSpPr>
        <p:spPr>
          <a:xfrm>
            <a:off x="190050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9F8FB15-B57A-9386-993F-E3A016A205F3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730B040-8249-C121-741B-F0E1B091D0F9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BEE5AD4-4A73-032D-CB4E-393202D5A88A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図 63">
            <a:extLst>
              <a:ext uri="{FF2B5EF4-FFF2-40B4-BE49-F238E27FC236}">
                <a16:creationId xmlns:a16="http://schemas.microsoft.com/office/drawing/2014/main" id="{EB8225E0-C78A-A9BD-E27B-777EFA9CCD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2948F8A-374A-7618-37A7-15DB820A480F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66" name="角丸四角形 204">
              <a:extLst>
                <a:ext uri="{FF2B5EF4-FFF2-40B4-BE49-F238E27FC236}">
                  <a16:creationId xmlns:a16="http://schemas.microsoft.com/office/drawing/2014/main" id="{07C5293F-49F1-9616-2DD5-AA602919DC48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67" name="角丸四角形 204">
              <a:extLst>
                <a:ext uri="{FF2B5EF4-FFF2-40B4-BE49-F238E27FC236}">
                  <a16:creationId xmlns:a16="http://schemas.microsoft.com/office/drawing/2014/main" id="{B04C6D7F-28FE-E6D2-EEE5-244386FD2FE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8" name="角丸四角形 204">
              <a:extLst>
                <a:ext uri="{FF2B5EF4-FFF2-40B4-BE49-F238E27FC236}">
                  <a16:creationId xmlns:a16="http://schemas.microsoft.com/office/drawing/2014/main" id="{498DD31A-E336-E0E7-9264-B240152C2F76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69" name="角丸四角形 204">
              <a:extLst>
                <a:ext uri="{FF2B5EF4-FFF2-40B4-BE49-F238E27FC236}">
                  <a16:creationId xmlns:a16="http://schemas.microsoft.com/office/drawing/2014/main" id="{5477F413-9A6D-D57A-5844-477DFD4A733A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70" name="角丸四角形 204">
              <a:extLst>
                <a:ext uri="{FF2B5EF4-FFF2-40B4-BE49-F238E27FC236}">
                  <a16:creationId xmlns:a16="http://schemas.microsoft.com/office/drawing/2014/main" id="{7C7A0D0D-35B8-BAD7-4FB6-CC8591DEB797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71" name="角丸四角形 204">
              <a:extLst>
                <a:ext uri="{FF2B5EF4-FFF2-40B4-BE49-F238E27FC236}">
                  <a16:creationId xmlns:a16="http://schemas.microsoft.com/office/drawing/2014/main" id="{715F2E80-2381-3D24-8E4E-CA0089AEA255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2" name="角丸四角形 204">
              <a:extLst>
                <a:ext uri="{FF2B5EF4-FFF2-40B4-BE49-F238E27FC236}">
                  <a16:creationId xmlns:a16="http://schemas.microsoft.com/office/drawing/2014/main" id="{6FF56AF7-9884-3E54-28BA-DC910C8A7EF1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3" name="角丸四角形 204">
              <a:extLst>
                <a:ext uri="{FF2B5EF4-FFF2-40B4-BE49-F238E27FC236}">
                  <a16:creationId xmlns:a16="http://schemas.microsoft.com/office/drawing/2014/main" id="{2142EBAB-C81F-47DF-7A21-D1F54F3EBD29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74" name="角丸四角形 204">
              <a:extLst>
                <a:ext uri="{FF2B5EF4-FFF2-40B4-BE49-F238E27FC236}">
                  <a16:creationId xmlns:a16="http://schemas.microsoft.com/office/drawing/2014/main" id="{73B25570-0F73-F5B5-7E69-6A789EEC8DF7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B3A71C9F-FF1A-3453-EC9B-2529EA1F2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ABB8B257-250E-A7AE-9204-984B887ACB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B0D6B2-62C4-666B-F0CE-456F48537EEC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79" name="右矢印 78">
            <a:extLst>
              <a:ext uri="{FF2B5EF4-FFF2-40B4-BE49-F238E27FC236}">
                <a16:creationId xmlns:a16="http://schemas.microsoft.com/office/drawing/2014/main" id="{6A736A53-D99B-71A3-BE00-A4E4C550D36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F01CF0D3-5175-06E1-54D0-5890C4A82A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72D370B-DB4B-8B2F-92A3-95DCC156E0B2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FBE407AB-0B25-70FB-583C-A5E2F85D2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EA746BBE-9B56-059B-4F19-0A7125D50099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84" name="円/楕円 83">
                <a:extLst>
                  <a:ext uri="{FF2B5EF4-FFF2-40B4-BE49-F238E27FC236}">
                    <a16:creationId xmlns:a16="http://schemas.microsoft.com/office/drawing/2014/main" id="{768663B8-FDAE-3D90-DC3B-588CD96EFEC4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三角形 84">
                <a:extLst>
                  <a:ext uri="{FF2B5EF4-FFF2-40B4-BE49-F238E27FC236}">
                    <a16:creationId xmlns:a16="http://schemas.microsoft.com/office/drawing/2014/main" id="{C2BFA293-32F1-0ED6-33A4-A5BA2734A73D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6" name="図 85">
            <a:extLst>
              <a:ext uri="{FF2B5EF4-FFF2-40B4-BE49-F238E27FC236}">
                <a16:creationId xmlns:a16="http://schemas.microsoft.com/office/drawing/2014/main" id="{D307CA04-C4DA-F19D-5E35-81A8F95066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71B43D6-C50A-6EAC-ABA7-FF80514D12B4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89E66E06-CC7D-07CC-BD1C-8D4EF6D6427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91" name="円/楕円 184">
                <a:extLst>
                  <a:ext uri="{FF2B5EF4-FFF2-40B4-BE49-F238E27FC236}">
                    <a16:creationId xmlns:a16="http://schemas.microsoft.com/office/drawing/2014/main" id="{35ADB034-7E00-9B2F-2476-4B6D7FDD649B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BF7A3B4-16F1-6C3F-DE32-6495D3F373A4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5004C5DA-96BB-EB30-1EE8-94040C6E5115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37B5DCF-D44C-D905-B33E-1A04C04DCB3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3" name="角丸四角形 204">
            <a:extLst>
              <a:ext uri="{FF2B5EF4-FFF2-40B4-BE49-F238E27FC236}">
                <a16:creationId xmlns:a16="http://schemas.microsoft.com/office/drawing/2014/main" id="{34A2E917-8622-D822-F20E-4AD8EB98B105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4" name="角丸四角形 204">
            <a:extLst>
              <a:ext uri="{FF2B5EF4-FFF2-40B4-BE49-F238E27FC236}">
                <a16:creationId xmlns:a16="http://schemas.microsoft.com/office/drawing/2014/main" id="{FBD43AF6-6EFA-A7A4-18E9-F1281754F196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75B999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3EC3FDE-F46A-3AE8-E2CD-A8862D9A51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96" name="円/楕円 95">
            <a:extLst>
              <a:ext uri="{FF2B5EF4-FFF2-40B4-BE49-F238E27FC236}">
                <a16:creationId xmlns:a16="http://schemas.microsoft.com/office/drawing/2014/main" id="{157966D9-A5FE-16CE-1003-34ED2CE05BCA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B627328F-A675-6C56-1FAC-CEDA242D86CD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98" name="カギ線コネクタ 97">
            <a:extLst>
              <a:ext uri="{FF2B5EF4-FFF2-40B4-BE49-F238E27FC236}">
                <a16:creationId xmlns:a16="http://schemas.microsoft.com/office/drawing/2014/main" id="{0B342B23-B427-50EA-8242-017E337EEB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75B999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1A24FFE2-2DF5-75A5-85D3-FF4AFFCC89A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100" name="角丸四角形 204">
              <a:extLst>
                <a:ext uri="{FF2B5EF4-FFF2-40B4-BE49-F238E27FC236}">
                  <a16:creationId xmlns:a16="http://schemas.microsoft.com/office/drawing/2014/main" id="{75ABA564-F808-12AE-7D6D-AD6A156D2086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80DB89-9EAD-8946-1874-81E21ABC3438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138C2F05-52DC-79B2-A36E-B350DD7CC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99685FDA-970C-EA09-3F6E-025CF3AD3F7D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C2F0A42E-3BCD-D9B6-5EC3-F2A30BF4CA62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05" name="左大かっこ 104">
            <a:extLst>
              <a:ext uri="{FF2B5EF4-FFF2-40B4-BE49-F238E27FC236}">
                <a16:creationId xmlns:a16="http://schemas.microsoft.com/office/drawing/2014/main" id="{B2282CF9-184B-9AD6-6A2F-18FB413E483D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25E23FE4-C2CD-04DE-F940-A9D3FE5AE3D1}"/>
              </a:ext>
            </a:extLst>
          </p:cNvPr>
          <p:cNvGrpSpPr/>
          <p:nvPr/>
        </p:nvGrpSpPr>
        <p:grpSpPr>
          <a:xfrm>
            <a:off x="625199" y="1784803"/>
            <a:ext cx="1011602" cy="966285"/>
            <a:chOff x="1126908" y="1326383"/>
            <a:chExt cx="781699" cy="746681"/>
          </a:xfrm>
        </p:grpSpPr>
        <p:sp>
          <p:nvSpPr>
            <p:cNvPr id="107" name="円/楕円 184">
              <a:extLst>
                <a:ext uri="{FF2B5EF4-FFF2-40B4-BE49-F238E27FC236}">
                  <a16:creationId xmlns:a16="http://schemas.microsoft.com/office/drawing/2014/main" id="{B9B12CCE-40CB-E59E-5716-A538653B89FE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231C7399-228D-979A-FF38-3F1C7CBCD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19773649-B243-AD03-E69D-8274758FD6C5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244B917A-C736-1D9B-EF62-498C761E4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E9048105-2AA4-5593-351A-20E5744A7661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3" name="三角形 112">
              <a:extLst>
                <a:ext uri="{FF2B5EF4-FFF2-40B4-BE49-F238E27FC236}">
                  <a16:creationId xmlns:a16="http://schemas.microsoft.com/office/drawing/2014/main" id="{74055FAA-9FF2-CFED-984C-006B6B693B7C}"/>
                </a:ext>
              </a:extLst>
            </p:cNvPr>
            <p:cNvSpPr/>
            <p:nvPr/>
          </p:nvSpPr>
          <p:spPr>
            <a:xfrm rot="4139950">
              <a:off x="1747567" y="1534292"/>
              <a:ext cx="151963" cy="170117"/>
            </a:xfrm>
            <a:prstGeom prst="triangle">
              <a:avLst>
                <a:gd name="adj" fmla="val 50310"/>
              </a:avLst>
            </a:prstGeom>
            <a:solidFill>
              <a:srgbClr val="75B9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27000">
                    <a:srgbClr val="75B999"/>
                  </a:glow>
                </a:effectLst>
              </a:endParaRPr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DBA8B0C2-DF04-ACE1-0B1C-106A06750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10150" r="45640"/>
            <a:stretch/>
          </p:blipFill>
          <p:spPr>
            <a:xfrm>
              <a:off x="1493266" y="1474326"/>
              <a:ext cx="307594" cy="229730"/>
            </a:xfrm>
            <a:prstGeom prst="rect">
              <a:avLst/>
            </a:prstGeom>
          </p:spPr>
        </p:pic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31AA30E-6250-2225-723A-A867C7D8A9C3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411DD3F8-5AC3-3B7E-E9FE-42DAC6469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CB70B02-A068-32A0-2CDB-734EF9448EE1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7F41283F-5F19-BC8C-40E1-D7EDD448FCF0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75B999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75B999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D31FD6BE-7E29-75C9-CEA7-B9EC0541D086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B03BAF9E-0E9D-C2BF-2AF8-236783D5F03F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34D1EB1E-E792-E4DA-640A-73DF52D480C5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244ABE80-57AD-5339-8C58-609FFDD9C58E}"/>
              </a:ext>
            </a:extLst>
          </p:cNvPr>
          <p:cNvSpPr/>
          <p:nvPr/>
        </p:nvSpPr>
        <p:spPr>
          <a:xfrm>
            <a:off x="2669691" y="446799"/>
            <a:ext cx="1914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en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TOKYO MX</a:t>
            </a:r>
          </a:p>
        </p:txBody>
      </p:sp>
      <p:pic>
        <p:nvPicPr>
          <p:cNvPr id="128" name="図 127">
            <a:extLst>
              <a:ext uri="{FF2B5EF4-FFF2-40B4-BE49-F238E27FC236}">
                <a16:creationId xmlns:a16="http://schemas.microsoft.com/office/drawing/2014/main" id="{FF920CF8-8267-30A7-EC9C-90397C8AF9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420" y="97055"/>
            <a:ext cx="824499" cy="247348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65AB5FEE-C4EF-5C40-A9C2-041A6D5EE08F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77" name="角丸四角形 204">
            <a:extLst>
              <a:ext uri="{FF2B5EF4-FFF2-40B4-BE49-F238E27FC236}">
                <a16:creationId xmlns:a16="http://schemas.microsoft.com/office/drawing/2014/main" id="{C02D9133-683E-864C-ACDC-FF13C3F60EFA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74B999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8" name="角丸四角形 204">
            <a:extLst>
              <a:ext uri="{FF2B5EF4-FFF2-40B4-BE49-F238E27FC236}">
                <a16:creationId xmlns:a16="http://schemas.microsoft.com/office/drawing/2014/main" id="{81001B5E-8D81-E94E-996B-EBEA67AB0C7D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179" name="台形 178">
            <a:extLst>
              <a:ext uri="{FF2B5EF4-FFF2-40B4-BE49-F238E27FC236}">
                <a16:creationId xmlns:a16="http://schemas.microsoft.com/office/drawing/2014/main" id="{250F7E64-CD9E-A34F-818E-2F8DEE885936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64A184"/>
          </a:solidFill>
          <a:ln w="57150" cap="rnd">
            <a:solidFill>
              <a:srgbClr val="64A1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3DE80849-1B08-9142-9DF9-A7ECA414594A}"/>
              </a:ext>
            </a:extLst>
          </p:cNvPr>
          <p:cNvSpPr txBox="1"/>
          <p:nvPr/>
        </p:nvSpPr>
        <p:spPr>
          <a:xfrm>
            <a:off x="7612275" y="3172063"/>
            <a:ext cx="19800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181" name="角丸四角形 204">
            <a:extLst>
              <a:ext uri="{FF2B5EF4-FFF2-40B4-BE49-F238E27FC236}">
                <a16:creationId xmlns:a16="http://schemas.microsoft.com/office/drawing/2014/main" id="{210886FC-8DF2-AD40-9EC0-F883AD56E3DB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8EFE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931E8C65-45FC-E34D-8792-EB4B0C4A1F20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83" name="ホームベース 136">
              <a:extLst>
                <a:ext uri="{FF2B5EF4-FFF2-40B4-BE49-F238E27FC236}">
                  <a16:creationId xmlns:a16="http://schemas.microsoft.com/office/drawing/2014/main" id="{AAFA370A-C8EE-334D-8389-20BB32592F5F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4" name="ホームベース 141">
              <a:extLst>
                <a:ext uri="{FF2B5EF4-FFF2-40B4-BE49-F238E27FC236}">
                  <a16:creationId xmlns:a16="http://schemas.microsoft.com/office/drawing/2014/main" id="{24A6BC1E-480A-354C-907C-90E2D640A099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85" name="片側の 2 つの角を丸めた四角形 131">
            <a:extLst>
              <a:ext uri="{FF2B5EF4-FFF2-40B4-BE49-F238E27FC236}">
                <a16:creationId xmlns:a16="http://schemas.microsoft.com/office/drawing/2014/main" id="{83D5ED1E-CA10-4940-8B40-8FB6F2A73C2C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ホームベース 142">
            <a:extLst>
              <a:ext uri="{FF2B5EF4-FFF2-40B4-BE49-F238E27FC236}">
                <a16:creationId xmlns:a16="http://schemas.microsoft.com/office/drawing/2014/main" id="{7DABDF1A-BC53-B34E-A0E6-07FCAE181F81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7" name="片側の 2 つの角を丸めた四角形 123">
            <a:extLst>
              <a:ext uri="{FF2B5EF4-FFF2-40B4-BE49-F238E27FC236}">
                <a16:creationId xmlns:a16="http://schemas.microsoft.com/office/drawing/2014/main" id="{D8EDC8AE-5283-FC40-950D-811ECBF0D56E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31926703-54C4-D944-BB49-323E3AAA38B1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A6FD2398-C094-754D-A35E-C86F6211EDB9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0" name="円/楕円 162">
            <a:extLst>
              <a:ext uri="{FF2B5EF4-FFF2-40B4-BE49-F238E27FC236}">
                <a16:creationId xmlns:a16="http://schemas.microsoft.com/office/drawing/2014/main" id="{218AD0F5-26CF-8A42-A7E7-C3DE344F4117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3EA4E3D5-BE15-464C-B369-E6F90D30EFFF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27575445-5FD9-144C-BDB0-280E3078AC94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4" name="ホームベース 142">
            <a:extLst>
              <a:ext uri="{FF2B5EF4-FFF2-40B4-BE49-F238E27FC236}">
                <a16:creationId xmlns:a16="http://schemas.microsoft.com/office/drawing/2014/main" id="{07452ECE-6E31-4F4B-831E-FE13C2297ED8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5" name="片側の 2 つの角を丸めた四角形 123">
            <a:extLst>
              <a:ext uri="{FF2B5EF4-FFF2-40B4-BE49-F238E27FC236}">
                <a16:creationId xmlns:a16="http://schemas.microsoft.com/office/drawing/2014/main" id="{72CA1B6A-772E-0048-B95A-C60731205804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FB06F0AB-BB71-CD48-AB13-12A8397361DF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A5890CA8-129D-C744-8E23-97EA098FA582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198" name="正方形/長方形 197">
            <a:extLst>
              <a:ext uri="{FF2B5EF4-FFF2-40B4-BE49-F238E27FC236}">
                <a16:creationId xmlns:a16="http://schemas.microsoft.com/office/drawing/2014/main" id="{6DCD477D-29BF-F545-B4B5-896AA74D1220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6B630363-4869-004D-AD2B-AF3845ACEA03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>
            <a:extLst>
              <a:ext uri="{FF2B5EF4-FFF2-40B4-BE49-F238E27FC236}">
                <a16:creationId xmlns:a16="http://schemas.microsoft.com/office/drawing/2014/main" id="{50F3AAC1-C6D9-0C4C-B2DE-ECD58B0C6FA1}"/>
              </a:ext>
            </a:extLst>
          </p:cNvPr>
          <p:cNvCxnSpPr>
            <a:cxnSpLocks/>
          </p:cNvCxnSpPr>
          <p:nvPr/>
        </p:nvCxnSpPr>
        <p:spPr>
          <a:xfrm flipH="1">
            <a:off x="4243921" y="3138953"/>
            <a:ext cx="0" cy="268473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AFCBE04C-98A1-0143-98B2-DCED4F793D2B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83E48792-466E-8A4C-913F-1FDA997119F1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03" name="台形 202">
              <a:extLst>
                <a:ext uri="{FF2B5EF4-FFF2-40B4-BE49-F238E27FC236}">
                  <a16:creationId xmlns:a16="http://schemas.microsoft.com/office/drawing/2014/main" id="{474393C5-72BC-9E4D-937A-0DF2ED1B8522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テキスト ボックス 203">
              <a:extLst>
                <a:ext uri="{FF2B5EF4-FFF2-40B4-BE49-F238E27FC236}">
                  <a16:creationId xmlns:a16="http://schemas.microsoft.com/office/drawing/2014/main" id="{F1573CBF-66F4-2248-A545-A23EE38B4AB7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2FA0E6E8-AA97-0347-AAF2-24D1D91A6CB6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06" name="台形 205">
              <a:extLst>
                <a:ext uri="{FF2B5EF4-FFF2-40B4-BE49-F238E27FC236}">
                  <a16:creationId xmlns:a16="http://schemas.microsoft.com/office/drawing/2014/main" id="{7F623CB8-9FAE-094B-AE9A-4D9A69EE340A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テキスト ボックス 206">
              <a:extLst>
                <a:ext uri="{FF2B5EF4-FFF2-40B4-BE49-F238E27FC236}">
                  <a16:creationId xmlns:a16="http://schemas.microsoft.com/office/drawing/2014/main" id="{0B6A186E-14D0-334B-8A0C-C5FB1259FA4E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0A0EA0FC-3783-7B48-9E4F-A65936036D28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09" name="台形 208">
              <a:extLst>
                <a:ext uri="{FF2B5EF4-FFF2-40B4-BE49-F238E27FC236}">
                  <a16:creationId xmlns:a16="http://schemas.microsoft.com/office/drawing/2014/main" id="{42FE15D7-C951-F34A-BAFC-7F34BCE24BB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74B99A"/>
            </a:solidFill>
            <a:ln w="57150" cap="rnd">
              <a:solidFill>
                <a:srgbClr val="74B99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94750BF9-817C-0040-89F9-4F74DA0306F3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1" name="円/楕円 210">
            <a:extLst>
              <a:ext uri="{FF2B5EF4-FFF2-40B4-BE49-F238E27FC236}">
                <a16:creationId xmlns:a16="http://schemas.microsoft.com/office/drawing/2014/main" id="{3E06AE08-6A4D-BB43-9F98-DA5D443B1887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12" name="円/楕円 211">
            <a:extLst>
              <a:ext uri="{FF2B5EF4-FFF2-40B4-BE49-F238E27FC236}">
                <a16:creationId xmlns:a16="http://schemas.microsoft.com/office/drawing/2014/main" id="{BC4EE92C-A33B-964E-8264-6438C985AA4E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8F0B278F-4331-C04E-B2A2-E872D40BE85E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>
            <a:extLst>
              <a:ext uri="{FF2B5EF4-FFF2-40B4-BE49-F238E27FC236}">
                <a16:creationId xmlns:a16="http://schemas.microsoft.com/office/drawing/2014/main" id="{C63BDE96-71C5-C940-9E82-0FA598DD1114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AF1D1F24-E893-2942-AE90-086F15648F47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円/楕円 279">
            <a:extLst>
              <a:ext uri="{FF2B5EF4-FFF2-40B4-BE49-F238E27FC236}">
                <a16:creationId xmlns:a16="http://schemas.microsoft.com/office/drawing/2014/main" id="{539AF068-3581-6847-A28E-0FC2E973D16B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3B50EE7-411E-4946-9FA3-234625692406}"/>
              </a:ext>
            </a:extLst>
          </p:cNvPr>
          <p:cNvSpPr txBox="1"/>
          <p:nvPr/>
        </p:nvSpPr>
        <p:spPr>
          <a:xfrm>
            <a:off x="1366524" y="4417684"/>
            <a:ext cx="134440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1,025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CF5DA42F-3A81-694F-8255-94C1C346BAA2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899,000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387BB814-29A3-2F4A-92ED-7A1BBA94070A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34B97339-14B5-A445-9253-4D2B2388F388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14340462-0410-D247-AA3F-50C0C6AC3A7C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円/楕円 279">
            <a:extLst>
              <a:ext uri="{FF2B5EF4-FFF2-40B4-BE49-F238E27FC236}">
                <a16:creationId xmlns:a16="http://schemas.microsoft.com/office/drawing/2014/main" id="{268BBC9B-ED21-5345-BD1A-FB38DAD1D703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31BA2B40-692F-5846-84E1-CC65A4A35365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641,000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2B620ACC-51DA-F642-9AF0-D9318636509B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562,000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D4AB4A04-C214-4147-8ACD-5DD32CFA14F2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E5D0110E-308E-D547-9F29-2C43F801793D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933DA0CD-D6A1-8C40-93CE-D0802FB034D2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円/楕円 279">
            <a:extLst>
              <a:ext uri="{FF2B5EF4-FFF2-40B4-BE49-F238E27FC236}">
                <a16:creationId xmlns:a16="http://schemas.microsoft.com/office/drawing/2014/main" id="{0068C199-C3A3-334B-8600-2DE4817F6AC9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B8A93861-99FC-8948-9CD7-735A70114D62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759,000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B2790F34-81D2-4847-A6F0-20D86BA7241B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666,000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F03DB0D1-60BB-8B4E-89E4-3BB67BEACBA8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9AA65C9-4A7E-8646-9C7E-30D8E9A1762E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9927CA4C-E1BC-7248-9391-135A14C740C3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円/楕円 279">
            <a:extLst>
              <a:ext uri="{FF2B5EF4-FFF2-40B4-BE49-F238E27FC236}">
                <a16:creationId xmlns:a16="http://schemas.microsoft.com/office/drawing/2014/main" id="{620A9C8B-1C76-F645-A074-4BC72A1248D9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74B999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74B999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8887F4F3-2C78-B545-B11C-9E9EA2B706B0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514,000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244E580F-B635-544B-99AB-7D96A1CB60FD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428,000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38" name="グループ化 237">
            <a:extLst>
              <a:ext uri="{FF2B5EF4-FFF2-40B4-BE49-F238E27FC236}">
                <a16:creationId xmlns:a16="http://schemas.microsoft.com/office/drawing/2014/main" id="{65282B76-ED79-C545-B3EF-0FB5B8B463EF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39" name="図 238">
              <a:extLst>
                <a:ext uri="{FF2B5EF4-FFF2-40B4-BE49-F238E27FC236}">
                  <a16:creationId xmlns:a16="http://schemas.microsoft.com/office/drawing/2014/main" id="{4E9A942B-C57F-F146-ADFC-3204F1D6D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D94E6B05-CA57-5B48-89AC-B92653D15919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1" name="図 240">
              <a:extLst>
                <a:ext uri="{FF2B5EF4-FFF2-40B4-BE49-F238E27FC236}">
                  <a16:creationId xmlns:a16="http://schemas.microsoft.com/office/drawing/2014/main" id="{B0A8E694-AD42-D648-86C0-8486ED04F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42" name="図 241">
              <a:extLst>
                <a:ext uri="{FF2B5EF4-FFF2-40B4-BE49-F238E27FC236}">
                  <a16:creationId xmlns:a16="http://schemas.microsoft.com/office/drawing/2014/main" id="{B1AD663A-0E62-2642-B6E8-6D307865A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43" name="正方形/長方形 242">
              <a:extLst>
                <a:ext uri="{FF2B5EF4-FFF2-40B4-BE49-F238E27FC236}">
                  <a16:creationId xmlns:a16="http://schemas.microsoft.com/office/drawing/2014/main" id="{421B0BE7-B780-8248-BF00-C69653FB1699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41E340E8-0AA8-1042-847E-B12A8941A382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45" name="図 244">
              <a:extLst>
                <a:ext uri="{FF2B5EF4-FFF2-40B4-BE49-F238E27FC236}">
                  <a16:creationId xmlns:a16="http://schemas.microsoft.com/office/drawing/2014/main" id="{99F471F9-A321-C84F-A3B6-1012D272E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46" name="正方形/長方形 245">
              <a:extLst>
                <a:ext uri="{FF2B5EF4-FFF2-40B4-BE49-F238E27FC236}">
                  <a16:creationId xmlns:a16="http://schemas.microsoft.com/office/drawing/2014/main" id="{68DA6C38-BEA9-D94A-B2EA-656C16C6778C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7" name="グループ化 246">
            <a:extLst>
              <a:ext uri="{FF2B5EF4-FFF2-40B4-BE49-F238E27FC236}">
                <a16:creationId xmlns:a16="http://schemas.microsoft.com/office/drawing/2014/main" id="{7B94149B-4CC6-0C4A-8485-4AF189B71589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C9467C9C-96EF-F24B-B042-953065831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9" name="正方形/長方形 248">
              <a:extLst>
                <a:ext uri="{FF2B5EF4-FFF2-40B4-BE49-F238E27FC236}">
                  <a16:creationId xmlns:a16="http://schemas.microsoft.com/office/drawing/2014/main" id="{AAF49304-51EC-D044-86F4-9EC4358F3C75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0" name="図 249">
              <a:extLst>
                <a:ext uri="{FF2B5EF4-FFF2-40B4-BE49-F238E27FC236}">
                  <a16:creationId xmlns:a16="http://schemas.microsoft.com/office/drawing/2014/main" id="{2F3A75F8-216F-2842-BAF8-9D46A38FB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729C5B20-339B-E940-9608-2E21490B9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2" name="正方形/長方形 251">
              <a:extLst>
                <a:ext uri="{FF2B5EF4-FFF2-40B4-BE49-F238E27FC236}">
                  <a16:creationId xmlns:a16="http://schemas.microsoft.com/office/drawing/2014/main" id="{207CC4BE-C932-DF42-A921-1552FF639D0A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3" name="グループ化 252">
            <a:extLst>
              <a:ext uri="{FF2B5EF4-FFF2-40B4-BE49-F238E27FC236}">
                <a16:creationId xmlns:a16="http://schemas.microsoft.com/office/drawing/2014/main" id="{22CA8299-2875-704C-B03E-ECE7F62509D4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54" name="図 253">
              <a:extLst>
                <a:ext uri="{FF2B5EF4-FFF2-40B4-BE49-F238E27FC236}">
                  <a16:creationId xmlns:a16="http://schemas.microsoft.com/office/drawing/2014/main" id="{7C99D1B4-BFD7-F847-A1FC-508F667F1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1DEE4D9F-40F0-1F42-9EAE-324F3DFC75BF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B66EA878-3DA3-4147-93B7-2311DD61C50A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57" name="図 256">
              <a:extLst>
                <a:ext uri="{FF2B5EF4-FFF2-40B4-BE49-F238E27FC236}">
                  <a16:creationId xmlns:a16="http://schemas.microsoft.com/office/drawing/2014/main" id="{B5972194-38C6-F94E-A059-810924D6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58" name="正方形/長方形 257">
              <a:extLst>
                <a:ext uri="{FF2B5EF4-FFF2-40B4-BE49-F238E27FC236}">
                  <a16:creationId xmlns:a16="http://schemas.microsoft.com/office/drawing/2014/main" id="{2C213231-823B-B44E-876C-B6ADB12AE872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9" name="図 258">
              <a:extLst>
                <a:ext uri="{FF2B5EF4-FFF2-40B4-BE49-F238E27FC236}">
                  <a16:creationId xmlns:a16="http://schemas.microsoft.com/office/drawing/2014/main" id="{490F2510-A672-E547-BD04-8BD25276D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60" name="正方形/長方形 259">
              <a:extLst>
                <a:ext uri="{FF2B5EF4-FFF2-40B4-BE49-F238E27FC236}">
                  <a16:creationId xmlns:a16="http://schemas.microsoft.com/office/drawing/2014/main" id="{8A291877-3D65-274B-A98C-DCC3E127AA6B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正方形/長方形 260">
              <a:extLst>
                <a:ext uri="{FF2B5EF4-FFF2-40B4-BE49-F238E27FC236}">
                  <a16:creationId xmlns:a16="http://schemas.microsoft.com/office/drawing/2014/main" id="{10473497-2402-C742-B459-B4C1F04D1BCF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2" name="図 261">
              <a:extLst>
                <a:ext uri="{FF2B5EF4-FFF2-40B4-BE49-F238E27FC236}">
                  <a16:creationId xmlns:a16="http://schemas.microsoft.com/office/drawing/2014/main" id="{0A737522-B401-4244-9E32-187C99EF4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D4E1CADD-2B20-1E44-B278-50E87CAB9DD5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FD9BB406-6EB8-5A4A-B235-E34081CE82BF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5" name="グループ化 264">
            <a:extLst>
              <a:ext uri="{FF2B5EF4-FFF2-40B4-BE49-F238E27FC236}">
                <a16:creationId xmlns:a16="http://schemas.microsoft.com/office/drawing/2014/main" id="{56E3BD5F-FE89-024B-A019-C0867188ECF3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266" name="図 265">
              <a:extLst>
                <a:ext uri="{FF2B5EF4-FFF2-40B4-BE49-F238E27FC236}">
                  <a16:creationId xmlns:a16="http://schemas.microsoft.com/office/drawing/2014/main" id="{1EF0CFF2-F6F5-0C47-8304-7ABFF063F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7" name="正方形/長方形 266">
              <a:extLst>
                <a:ext uri="{FF2B5EF4-FFF2-40B4-BE49-F238E27FC236}">
                  <a16:creationId xmlns:a16="http://schemas.microsoft.com/office/drawing/2014/main" id="{36F1F36B-F737-0948-A163-6DEEBDA61EBF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8" name="台形 267">
            <a:extLst>
              <a:ext uri="{FF2B5EF4-FFF2-40B4-BE49-F238E27FC236}">
                <a16:creationId xmlns:a16="http://schemas.microsoft.com/office/drawing/2014/main" id="{70A76515-B299-5148-B7F2-2FC198BD5C35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15C6B5E8-0160-7F45-953E-51B33F0CF5C4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271" name="円/楕円 270">
            <a:extLst>
              <a:ext uri="{FF2B5EF4-FFF2-40B4-BE49-F238E27FC236}">
                <a16:creationId xmlns:a16="http://schemas.microsoft.com/office/drawing/2014/main" id="{BAB070D3-081E-0747-9915-A4DA1AC8AA16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74B99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4B99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3" name="十字形 272">
            <a:extLst>
              <a:ext uri="{FF2B5EF4-FFF2-40B4-BE49-F238E27FC236}">
                <a16:creationId xmlns:a16="http://schemas.microsoft.com/office/drawing/2014/main" id="{8CA675C5-8078-5140-95D4-D10C41345707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5" name="角丸四角形 204">
            <a:extLst>
              <a:ext uri="{FF2B5EF4-FFF2-40B4-BE49-F238E27FC236}">
                <a16:creationId xmlns:a16="http://schemas.microsoft.com/office/drawing/2014/main" id="{4498C57A-EA0E-3946-B1D9-CD2EF176DBB1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C0342460-6853-224A-BCBB-1262A10A93A2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2AE9B91E-F522-2145-A183-1B7CA55906C2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278" name="角丸四角形 380">
            <a:extLst>
              <a:ext uri="{FF2B5EF4-FFF2-40B4-BE49-F238E27FC236}">
                <a16:creationId xmlns:a16="http://schemas.microsoft.com/office/drawing/2014/main" id="{70914914-7614-0845-9B6A-BFA58298804F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9" name="Text Box 11">
            <a:extLst>
              <a:ext uri="{FF2B5EF4-FFF2-40B4-BE49-F238E27FC236}">
                <a16:creationId xmlns:a16="http://schemas.microsoft.com/office/drawing/2014/main" id="{E91143C1-4CBE-C243-8915-B7078A29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0" name="Text Box 11">
            <a:extLst>
              <a:ext uri="{FF2B5EF4-FFF2-40B4-BE49-F238E27FC236}">
                <a16:creationId xmlns:a16="http://schemas.microsoft.com/office/drawing/2014/main" id="{57B8F44E-71E9-5048-A58A-13A807003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137F5043-A6C8-DE49-AB46-44150EF024AC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26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82" name="角丸四角形 281">
            <a:extLst>
              <a:ext uri="{FF2B5EF4-FFF2-40B4-BE49-F238E27FC236}">
                <a16:creationId xmlns:a16="http://schemas.microsoft.com/office/drawing/2014/main" id="{9963E7E0-887E-6D40-AE3C-B73AE3DB1CF1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284" name="角丸四角形 283">
            <a:extLst>
              <a:ext uri="{FF2B5EF4-FFF2-40B4-BE49-F238E27FC236}">
                <a16:creationId xmlns:a16="http://schemas.microsoft.com/office/drawing/2014/main" id="{3FD1F7F9-E48B-424C-AF89-236EE4CA062A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0709B4DC-A51D-194E-A388-6A0898234A6B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86" name="グループ化 285">
            <a:extLst>
              <a:ext uri="{FF2B5EF4-FFF2-40B4-BE49-F238E27FC236}">
                <a16:creationId xmlns:a16="http://schemas.microsoft.com/office/drawing/2014/main" id="{DC11450D-2DC6-944C-803F-C05A07C18EB6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287" name="正方形/長方形 286">
              <a:extLst>
                <a:ext uri="{FF2B5EF4-FFF2-40B4-BE49-F238E27FC236}">
                  <a16:creationId xmlns:a16="http://schemas.microsoft.com/office/drawing/2014/main" id="{D2BF0EAB-89C7-0C4D-8971-2B6FC3D14FF1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88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2D40B3F8-1958-704A-8327-DD8E619DE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B127F718-BC54-2345-B738-8EB533F7B178}"/>
              </a:ext>
            </a:extLst>
          </p:cNvPr>
          <p:cNvSpPr txBox="1"/>
          <p:nvPr/>
        </p:nvSpPr>
        <p:spPr>
          <a:xfrm>
            <a:off x="7521126" y="4939985"/>
            <a:ext cx="212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6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DA9AF906-48BC-464C-9F49-8BDE7BE8EFFC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pic>
        <p:nvPicPr>
          <p:cNvPr id="292" name="図 291">
            <a:extLst>
              <a:ext uri="{FF2B5EF4-FFF2-40B4-BE49-F238E27FC236}">
                <a16:creationId xmlns:a16="http://schemas.microsoft.com/office/drawing/2014/main" id="{FE14FB31-85A4-C040-A7AC-258CF1EF0E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854" y="3809529"/>
            <a:ext cx="748391" cy="224517"/>
          </a:xfrm>
          <a:prstGeom prst="rect">
            <a:avLst/>
          </a:prstGeom>
        </p:spPr>
      </p:pic>
      <p:cxnSp>
        <p:nvCxnSpPr>
          <p:cNvPr id="289" name="直線コネクタ 288">
            <a:extLst>
              <a:ext uri="{FF2B5EF4-FFF2-40B4-BE49-F238E27FC236}">
                <a16:creationId xmlns:a16="http://schemas.microsoft.com/office/drawing/2014/main" id="{51CFB592-9319-454D-9B1A-46CC7B2B0900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75B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角丸四角形 204">
            <a:extLst>
              <a:ext uri="{FF2B5EF4-FFF2-40B4-BE49-F238E27FC236}">
                <a16:creationId xmlns:a16="http://schemas.microsoft.com/office/drawing/2014/main" id="{2E9BAFE4-1E32-4E9B-AC58-8C5415CB0A97}"/>
              </a:ext>
            </a:extLst>
          </p:cNvPr>
          <p:cNvSpPr/>
          <p:nvPr/>
        </p:nvSpPr>
        <p:spPr>
          <a:xfrm>
            <a:off x="5406051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75B999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9" name="台形 298">
            <a:extLst>
              <a:ext uri="{FF2B5EF4-FFF2-40B4-BE49-F238E27FC236}">
                <a16:creationId xmlns:a16="http://schemas.microsoft.com/office/drawing/2014/main" id="{8A2BBE90-386F-4DC1-AEF3-987F1D120796}"/>
              </a:ext>
            </a:extLst>
          </p:cNvPr>
          <p:cNvSpPr/>
          <p:nvPr/>
        </p:nvSpPr>
        <p:spPr>
          <a:xfrm rot="10800000">
            <a:off x="6410908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75B9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75B999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8DFF73CE-A8D8-46DF-A82E-7072ACA35A5B}"/>
              </a:ext>
            </a:extLst>
          </p:cNvPr>
          <p:cNvSpPr/>
          <p:nvPr/>
        </p:nvSpPr>
        <p:spPr>
          <a:xfrm>
            <a:off x="6267962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5A08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65A085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73C038F-AFCE-4E76-BCAF-46DA7E997253}"/>
              </a:ext>
            </a:extLst>
          </p:cNvPr>
          <p:cNvSpPr txBox="1"/>
          <p:nvPr/>
        </p:nvSpPr>
        <p:spPr>
          <a:xfrm>
            <a:off x="5739023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2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,000,00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924C3769-25A0-428E-9C1B-3FC57E05826A}"/>
              </a:ext>
            </a:extLst>
          </p:cNvPr>
          <p:cNvSpPr/>
          <p:nvPr/>
        </p:nvSpPr>
        <p:spPr>
          <a:xfrm>
            <a:off x="838439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三角形 265">
            <a:extLst>
              <a:ext uri="{FF2B5EF4-FFF2-40B4-BE49-F238E27FC236}">
                <a16:creationId xmlns:a16="http://schemas.microsoft.com/office/drawing/2014/main" id="{32EB61E4-6E46-C9B2-9B37-CF6694F0BB14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59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780</Words>
  <Application>Microsoft Macintosh PowerPoint</Application>
  <PresentationFormat>A4 210 x 297 mm</PresentationFormat>
  <Paragraphs>190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58</cp:revision>
  <cp:lastPrinted>2022-03-03T04:22:30Z</cp:lastPrinted>
  <dcterms:created xsi:type="dcterms:W3CDTF">2022-02-28T00:11:28Z</dcterms:created>
  <dcterms:modified xsi:type="dcterms:W3CDTF">2025-04-01T07:14:59Z</dcterms:modified>
</cp:coreProperties>
</file>